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20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2007-werkm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Doelpunten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Blad1!$A$2:$A$7</c:f>
              <c:strCache>
                <c:ptCount val="6"/>
                <c:pt idx="0">
                  <c:v>Jimmy Greaves</c:v>
                </c:pt>
                <c:pt idx="1">
                  <c:v>Gerd Müller</c:v>
                </c:pt>
                <c:pt idx="2">
                  <c:v>Steve Bloomer</c:v>
                </c:pt>
                <c:pt idx="3">
                  <c:v>Dixie Dean</c:v>
                </c:pt>
                <c:pt idx="4">
                  <c:v>Delio Onnis</c:v>
                </c:pt>
                <c:pt idx="5">
                  <c:v>Christiano Ronaldo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366</c:v>
                </c:pt>
                <c:pt idx="1">
                  <c:v>365</c:v>
                </c:pt>
                <c:pt idx="2">
                  <c:v>317</c:v>
                </c:pt>
                <c:pt idx="3">
                  <c:v>310</c:v>
                </c:pt>
                <c:pt idx="4">
                  <c:v>299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FB58C-2ACD-4BA6-8CE7-A64371DA8B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2523B9A-38D3-490E-B203-C770A37F6E4A}">
      <dgm:prSet phldrT="[Tekst]"/>
      <dgm:spPr/>
      <dgm:t>
        <a:bodyPr/>
        <a:lstStyle/>
        <a:p>
          <a:r>
            <a:rPr lang="nl-NL" dirty="0" smtClean="0"/>
            <a:t>Scheidsrechter</a:t>
          </a:r>
          <a:endParaRPr lang="nl-NL" dirty="0"/>
        </a:p>
      </dgm:t>
    </dgm:pt>
    <dgm:pt modelId="{33071592-7122-45AD-A41A-C6DFCD9031D6}" type="parTrans" cxnId="{484A6C3E-5579-4FDE-9D2B-52A5780653AE}">
      <dgm:prSet/>
      <dgm:spPr/>
      <dgm:t>
        <a:bodyPr/>
        <a:lstStyle/>
        <a:p>
          <a:endParaRPr lang="nl-NL"/>
        </a:p>
      </dgm:t>
    </dgm:pt>
    <dgm:pt modelId="{09BC15A2-4B28-4DD3-84EF-9323E1C0E178}" type="sibTrans" cxnId="{484A6C3E-5579-4FDE-9D2B-52A5780653AE}">
      <dgm:prSet/>
      <dgm:spPr/>
      <dgm:t>
        <a:bodyPr/>
        <a:lstStyle/>
        <a:p>
          <a:endParaRPr lang="nl-NL"/>
        </a:p>
      </dgm:t>
    </dgm:pt>
    <dgm:pt modelId="{81F87990-8AC7-4C81-896C-7A79C70F9925}">
      <dgm:prSet phldrT="[Tekst]"/>
      <dgm:spPr/>
      <dgm:t>
        <a:bodyPr/>
        <a:lstStyle/>
        <a:p>
          <a:r>
            <a:rPr lang="nl-NL" dirty="0" smtClean="0"/>
            <a:t>-</a:t>
          </a:r>
          <a:endParaRPr lang="nl-NL" dirty="0"/>
        </a:p>
      </dgm:t>
    </dgm:pt>
    <dgm:pt modelId="{51419678-7A3F-4284-96A3-0B547893C367}" type="parTrans" cxnId="{FA16C8B1-39E8-4946-AA4B-DC5CB11B1F72}">
      <dgm:prSet/>
      <dgm:spPr/>
      <dgm:t>
        <a:bodyPr/>
        <a:lstStyle/>
        <a:p>
          <a:endParaRPr lang="nl-NL"/>
        </a:p>
      </dgm:t>
    </dgm:pt>
    <dgm:pt modelId="{00215411-4261-4EC8-8A2C-5BB6AEE51CF0}" type="sibTrans" cxnId="{FA16C8B1-39E8-4946-AA4B-DC5CB11B1F72}">
      <dgm:prSet/>
      <dgm:spPr/>
      <dgm:t>
        <a:bodyPr/>
        <a:lstStyle/>
        <a:p>
          <a:endParaRPr lang="nl-NL"/>
        </a:p>
      </dgm:t>
    </dgm:pt>
    <dgm:pt modelId="{753E2B78-E54B-45EA-94ED-14FDC2CCCBD5}">
      <dgm:prSet phldrT="[Tekst]"/>
      <dgm:spPr/>
      <dgm:t>
        <a:bodyPr/>
        <a:lstStyle/>
        <a:p>
          <a:r>
            <a:rPr lang="nl-NL" dirty="0" smtClean="0"/>
            <a:t>Grensrechter</a:t>
          </a:r>
          <a:endParaRPr lang="nl-NL" dirty="0"/>
        </a:p>
      </dgm:t>
    </dgm:pt>
    <dgm:pt modelId="{18F47912-37B0-4D2E-B715-AD6713F9D00A}" type="parTrans" cxnId="{F9009596-09F9-48D9-AAA9-B7BF2A075886}">
      <dgm:prSet/>
      <dgm:spPr/>
      <dgm:t>
        <a:bodyPr/>
        <a:lstStyle/>
        <a:p>
          <a:endParaRPr lang="nl-NL"/>
        </a:p>
      </dgm:t>
    </dgm:pt>
    <dgm:pt modelId="{B63F235B-5422-41C0-B594-0B5BBF725F23}" type="sibTrans" cxnId="{F9009596-09F9-48D9-AAA9-B7BF2A075886}">
      <dgm:prSet/>
      <dgm:spPr/>
      <dgm:t>
        <a:bodyPr/>
        <a:lstStyle/>
        <a:p>
          <a:endParaRPr lang="nl-NL"/>
        </a:p>
      </dgm:t>
    </dgm:pt>
    <dgm:pt modelId="{DBC491A4-36AF-4121-83D5-A990EB3D58E7}">
      <dgm:prSet phldrT="[Tekst]"/>
      <dgm:spPr/>
      <dgm:t>
        <a:bodyPr/>
        <a:lstStyle/>
        <a:p>
          <a:r>
            <a:rPr lang="nl-NL" dirty="0" smtClean="0"/>
            <a:t>Assistent-scheidsrechter</a:t>
          </a:r>
          <a:endParaRPr lang="nl-NL" dirty="0"/>
        </a:p>
      </dgm:t>
    </dgm:pt>
    <dgm:pt modelId="{24E6F4B7-85BA-4CA2-9452-3E6F76D87BC7}" type="parTrans" cxnId="{CED38551-E971-43D3-8A0F-1E8976390105}">
      <dgm:prSet/>
      <dgm:spPr/>
      <dgm:t>
        <a:bodyPr/>
        <a:lstStyle/>
        <a:p>
          <a:endParaRPr lang="nl-NL"/>
        </a:p>
      </dgm:t>
    </dgm:pt>
    <dgm:pt modelId="{B193BB6A-E0C7-4296-A05F-EB6231E12B77}" type="sibTrans" cxnId="{CED38551-E971-43D3-8A0F-1E8976390105}">
      <dgm:prSet/>
      <dgm:spPr/>
      <dgm:t>
        <a:bodyPr/>
        <a:lstStyle/>
        <a:p>
          <a:endParaRPr lang="nl-NL"/>
        </a:p>
      </dgm:t>
    </dgm:pt>
    <dgm:pt modelId="{32F26680-3F65-4C4A-B0C2-0B38DFC7CBB6}" type="pres">
      <dgm:prSet presAssocID="{AC5FB58C-2ACD-4BA6-8CE7-A64371DA8B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85E4145-B55D-4CE0-8B17-FE5C5255A57B}" type="pres">
      <dgm:prSet presAssocID="{32523B9A-38D3-490E-B203-C770A37F6E4A}" presName="parentText" presStyleLbl="node1" presStyleIdx="0" presStyleCnt="2" custLinFactY="-10811" custLinFactNeighborX="979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4AFA4A-AABA-47D1-BD3B-C3E0C0613C2B}" type="pres">
      <dgm:prSet presAssocID="{32523B9A-38D3-490E-B203-C770A37F6E4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D69B45-706B-4B9E-8718-1CC8526BCD6C}" type="pres">
      <dgm:prSet presAssocID="{753E2B78-E54B-45EA-94ED-14FDC2CCCBD5}" presName="parentText" presStyleLbl="node1" presStyleIdx="1" presStyleCnt="2" custLinFactNeighborX="-5329" custLinFactNeighborY="745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94A966-EF70-4BD4-9D55-92F6F064795E}" type="pres">
      <dgm:prSet presAssocID="{753E2B78-E54B-45EA-94ED-14FDC2CCCBD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85D6B4B-CF1E-4FA0-A658-7E0ABC8B5DD1}" type="presOf" srcId="{DBC491A4-36AF-4121-83D5-A990EB3D58E7}" destId="{B094A966-EF70-4BD4-9D55-92F6F064795E}" srcOrd="0" destOrd="0" presId="urn:microsoft.com/office/officeart/2005/8/layout/vList2"/>
    <dgm:cxn modelId="{F9009596-09F9-48D9-AAA9-B7BF2A075886}" srcId="{AC5FB58C-2ACD-4BA6-8CE7-A64371DA8B37}" destId="{753E2B78-E54B-45EA-94ED-14FDC2CCCBD5}" srcOrd="1" destOrd="0" parTransId="{18F47912-37B0-4D2E-B715-AD6713F9D00A}" sibTransId="{B63F235B-5422-41C0-B594-0B5BBF725F23}"/>
    <dgm:cxn modelId="{484A6C3E-5579-4FDE-9D2B-52A5780653AE}" srcId="{AC5FB58C-2ACD-4BA6-8CE7-A64371DA8B37}" destId="{32523B9A-38D3-490E-B203-C770A37F6E4A}" srcOrd="0" destOrd="0" parTransId="{33071592-7122-45AD-A41A-C6DFCD9031D6}" sibTransId="{09BC15A2-4B28-4DD3-84EF-9323E1C0E178}"/>
    <dgm:cxn modelId="{CED38551-E971-43D3-8A0F-1E8976390105}" srcId="{753E2B78-E54B-45EA-94ED-14FDC2CCCBD5}" destId="{DBC491A4-36AF-4121-83D5-A990EB3D58E7}" srcOrd="0" destOrd="0" parTransId="{24E6F4B7-85BA-4CA2-9452-3E6F76D87BC7}" sibTransId="{B193BB6A-E0C7-4296-A05F-EB6231E12B77}"/>
    <dgm:cxn modelId="{E7827A38-2F68-46D9-A077-2FFA8C14D504}" type="presOf" srcId="{AC5FB58C-2ACD-4BA6-8CE7-A64371DA8B37}" destId="{32F26680-3F65-4C4A-B0C2-0B38DFC7CBB6}" srcOrd="0" destOrd="0" presId="urn:microsoft.com/office/officeart/2005/8/layout/vList2"/>
    <dgm:cxn modelId="{E66BD097-BFC6-4BA5-8FBB-8978F529036E}" type="presOf" srcId="{32523B9A-38D3-490E-B203-C770A37F6E4A}" destId="{985E4145-B55D-4CE0-8B17-FE5C5255A57B}" srcOrd="0" destOrd="0" presId="urn:microsoft.com/office/officeart/2005/8/layout/vList2"/>
    <dgm:cxn modelId="{A93F59BA-35E9-4D07-801C-ECAA4C001F13}" type="presOf" srcId="{753E2B78-E54B-45EA-94ED-14FDC2CCCBD5}" destId="{59D69B45-706B-4B9E-8718-1CC8526BCD6C}" srcOrd="0" destOrd="0" presId="urn:microsoft.com/office/officeart/2005/8/layout/vList2"/>
    <dgm:cxn modelId="{009188AA-59B8-4C74-9A9D-B3493C8FC553}" type="presOf" srcId="{81F87990-8AC7-4C81-896C-7A79C70F9925}" destId="{FB4AFA4A-AABA-47D1-BD3B-C3E0C0613C2B}" srcOrd="0" destOrd="0" presId="urn:microsoft.com/office/officeart/2005/8/layout/vList2"/>
    <dgm:cxn modelId="{FA16C8B1-39E8-4946-AA4B-DC5CB11B1F72}" srcId="{32523B9A-38D3-490E-B203-C770A37F6E4A}" destId="{81F87990-8AC7-4C81-896C-7A79C70F9925}" srcOrd="0" destOrd="0" parTransId="{51419678-7A3F-4284-96A3-0B547893C367}" sibTransId="{00215411-4261-4EC8-8A2C-5BB6AEE51CF0}"/>
    <dgm:cxn modelId="{2BF93FAC-9DC1-47FC-BA37-C0021F04A780}" type="presParOf" srcId="{32F26680-3F65-4C4A-B0C2-0B38DFC7CBB6}" destId="{985E4145-B55D-4CE0-8B17-FE5C5255A57B}" srcOrd="0" destOrd="0" presId="urn:microsoft.com/office/officeart/2005/8/layout/vList2"/>
    <dgm:cxn modelId="{68155445-C52E-4CDB-A0D5-C809D89DABBE}" type="presParOf" srcId="{32F26680-3F65-4C4A-B0C2-0B38DFC7CBB6}" destId="{FB4AFA4A-AABA-47D1-BD3B-C3E0C0613C2B}" srcOrd="1" destOrd="0" presId="urn:microsoft.com/office/officeart/2005/8/layout/vList2"/>
    <dgm:cxn modelId="{DC8677D3-B23C-4589-B108-D7F8AF831F88}" type="presParOf" srcId="{32F26680-3F65-4C4A-B0C2-0B38DFC7CBB6}" destId="{59D69B45-706B-4B9E-8718-1CC8526BCD6C}" srcOrd="2" destOrd="0" presId="urn:microsoft.com/office/officeart/2005/8/layout/vList2"/>
    <dgm:cxn modelId="{BEB05AC6-BC0B-41AC-86AC-9CAA44E4F8B6}" type="presParOf" srcId="{32F26680-3F65-4C4A-B0C2-0B38DFC7CBB6}" destId="{B094A966-EF70-4BD4-9D55-92F6F064795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5E4145-B55D-4CE0-8B17-FE5C5255A57B}">
      <dsp:nvSpPr>
        <dsp:cNvPr id="0" name=""/>
        <dsp:cNvSpPr/>
      </dsp:nvSpPr>
      <dsp:spPr>
        <a:xfrm>
          <a:off x="0" y="0"/>
          <a:ext cx="488214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Scheidsrechter</a:t>
          </a:r>
          <a:endParaRPr lang="nl-NL" sz="4100" kern="1200" dirty="0"/>
        </a:p>
      </dsp:txBody>
      <dsp:txXfrm>
        <a:off x="0" y="0"/>
        <a:ext cx="4882147" cy="983384"/>
      </dsp:txXfrm>
    </dsp:sp>
    <dsp:sp modelId="{FB4AFA4A-AABA-47D1-BD3B-C3E0C0613C2B}">
      <dsp:nvSpPr>
        <dsp:cNvPr id="0" name=""/>
        <dsp:cNvSpPr/>
      </dsp:nvSpPr>
      <dsp:spPr>
        <a:xfrm>
          <a:off x="0" y="1066733"/>
          <a:ext cx="4882147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08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3200" kern="1200" dirty="0" smtClean="0"/>
            <a:t>-</a:t>
          </a:r>
          <a:endParaRPr lang="nl-NL" sz="3200" kern="1200" dirty="0"/>
        </a:p>
      </dsp:txBody>
      <dsp:txXfrm>
        <a:off x="0" y="1066733"/>
        <a:ext cx="4882147" cy="678960"/>
      </dsp:txXfrm>
    </dsp:sp>
    <dsp:sp modelId="{59D69B45-706B-4B9E-8718-1CC8526BCD6C}">
      <dsp:nvSpPr>
        <dsp:cNvPr id="0" name=""/>
        <dsp:cNvSpPr/>
      </dsp:nvSpPr>
      <dsp:spPr>
        <a:xfrm>
          <a:off x="0" y="1796289"/>
          <a:ext cx="4882147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Grensrechter</a:t>
          </a:r>
          <a:endParaRPr lang="nl-NL" sz="4100" kern="1200" dirty="0"/>
        </a:p>
      </dsp:txBody>
      <dsp:txXfrm>
        <a:off x="0" y="1796289"/>
        <a:ext cx="4882147" cy="983384"/>
      </dsp:txXfrm>
    </dsp:sp>
    <dsp:sp modelId="{B094A966-EF70-4BD4-9D55-92F6F064795E}">
      <dsp:nvSpPr>
        <dsp:cNvPr id="0" name=""/>
        <dsp:cNvSpPr/>
      </dsp:nvSpPr>
      <dsp:spPr>
        <a:xfrm>
          <a:off x="0" y="2729078"/>
          <a:ext cx="4882147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08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3200" kern="1200" dirty="0" smtClean="0"/>
            <a:t>Assistent-scheidsrechter</a:t>
          </a:r>
          <a:endParaRPr lang="nl-NL" sz="3200" kern="1200" dirty="0"/>
        </a:p>
      </dsp:txBody>
      <dsp:txXfrm>
        <a:off x="0" y="2729078"/>
        <a:ext cx="4882147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09bzgb7TJJ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Voetbal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Ayoub</a:t>
            </a:r>
            <a:r>
              <a:rPr lang="nl-NL" dirty="0" smtClean="0"/>
              <a:t> </a:t>
            </a:r>
            <a:r>
              <a:rPr lang="nl-NL" dirty="0" err="1" smtClean="0"/>
              <a:t>Dahri</a:t>
            </a:r>
            <a:r>
              <a:rPr lang="nl-NL" dirty="0" smtClean="0"/>
              <a:t> &amp; Tanya Octavia</a:t>
            </a:r>
            <a:endParaRPr lang="nl-NL" dirty="0"/>
          </a:p>
        </p:txBody>
      </p:sp>
      <p:pic>
        <p:nvPicPr>
          <p:cNvPr id="1028" name="Picture 4" descr="Afbeeldingsresultaat voor voetbal panora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89"/>
          <a:stretch/>
        </p:blipFill>
        <p:spPr bwMode="auto">
          <a:xfrm>
            <a:off x="0" y="23263"/>
            <a:ext cx="12191999" cy="3882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99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slot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2145632"/>
            <a:ext cx="6477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15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Inhoudsopgave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geschiedenis van voetbal</a:t>
            </a:r>
          </a:p>
          <a:p>
            <a:r>
              <a:rPr lang="nl-NL" dirty="0" smtClean="0"/>
              <a:t>Wat zijn de spelregels ?</a:t>
            </a:r>
          </a:p>
          <a:p>
            <a:r>
              <a:rPr lang="nl-NL" dirty="0" smtClean="0"/>
              <a:t>Welke materialen heb je nodig ?</a:t>
            </a:r>
          </a:p>
          <a:p>
            <a:r>
              <a:rPr lang="nl-NL" dirty="0" smtClean="0"/>
              <a:t>Filmpje </a:t>
            </a:r>
          </a:p>
          <a:p>
            <a:r>
              <a:rPr lang="nl-NL" dirty="0" smtClean="0"/>
              <a:t>Eredivisiestand </a:t>
            </a:r>
          </a:p>
          <a:p>
            <a:r>
              <a:rPr lang="nl-NL" dirty="0" smtClean="0"/>
              <a:t>Problemen rond het voetbal</a:t>
            </a:r>
          </a:p>
          <a:p>
            <a:r>
              <a:rPr lang="nl-NL" dirty="0" smtClean="0"/>
              <a:t>Spelers met de meeste competitiedoelpunten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5571" y="1528848"/>
            <a:ext cx="2058873" cy="39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85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geschiedenis van voetbal	</a:t>
            </a:r>
            <a:endParaRPr lang="nl-NL" dirty="0"/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4617" y="2735243"/>
            <a:ext cx="2252749" cy="2064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948996" y="4799802"/>
            <a:ext cx="214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/>
              <a:t>Tsu</a:t>
            </a:r>
            <a:r>
              <a:rPr lang="nl-NL" sz="1400" dirty="0" smtClean="0"/>
              <a:t> </a:t>
            </a:r>
            <a:r>
              <a:rPr lang="nl-NL" sz="1400" dirty="0" err="1" smtClean="0"/>
              <a:t>Chu</a:t>
            </a:r>
            <a:r>
              <a:rPr lang="nl-NL" sz="1400" dirty="0" smtClean="0"/>
              <a:t> in China</a:t>
            </a:r>
          </a:p>
          <a:p>
            <a:pPr algn="ctr"/>
            <a:r>
              <a:rPr lang="nl-NL" sz="1400" dirty="0" smtClean="0"/>
              <a:t>2000 jaar geleden</a:t>
            </a:r>
            <a:endParaRPr lang="nl-NL" sz="1400" dirty="0"/>
          </a:p>
        </p:txBody>
      </p:sp>
      <p:pic>
        <p:nvPicPr>
          <p:cNvPr id="3076" name="Picture 4" descr="Afbeeldingsresultaat voor pheni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718" y="4273230"/>
            <a:ext cx="2515058" cy="1725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283938" y="5939884"/>
            <a:ext cx="2036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/>
              <a:t>Pheninda</a:t>
            </a:r>
            <a:r>
              <a:rPr lang="nl-NL" sz="1400" dirty="0" smtClean="0"/>
              <a:t> in Griekenland </a:t>
            </a:r>
            <a:endParaRPr lang="nl-NL" sz="1400" dirty="0"/>
          </a:p>
        </p:txBody>
      </p:sp>
      <p:pic>
        <p:nvPicPr>
          <p:cNvPr id="3078" name="Picture 6" descr="Afbeeldingsresultaat voor harpast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734" y="1491025"/>
            <a:ext cx="2684577" cy="182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470207" y="3247468"/>
            <a:ext cx="2435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/>
              <a:t>Hapastum</a:t>
            </a:r>
            <a:r>
              <a:rPr lang="nl-NL" sz="1400" dirty="0" smtClean="0"/>
              <a:t> bij de Romeinen</a:t>
            </a:r>
            <a:endParaRPr lang="nl-NL" sz="1400" dirty="0"/>
          </a:p>
        </p:txBody>
      </p:sp>
      <p:pic>
        <p:nvPicPr>
          <p:cNvPr id="3080" name="Picture 8" descr="Afbeeldingsresultaat voor Calcio 15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31" y="1675900"/>
            <a:ext cx="3551901" cy="2464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73578" y="4123063"/>
            <a:ext cx="3391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/>
              <a:t>Calcio</a:t>
            </a:r>
            <a:r>
              <a:rPr lang="nl-NL" sz="1400" dirty="0" smtClean="0"/>
              <a:t> in Italië in 1580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xmlns="" val="2004610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zijn de spelregels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- Doelpunt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</a:t>
            </a:r>
            <a:r>
              <a:rPr lang="nl-NL" dirty="0"/>
              <a:t>Vrije </a:t>
            </a:r>
            <a:r>
              <a:rPr lang="nl-NL" dirty="0" smtClean="0"/>
              <a:t>trap</a:t>
            </a:r>
            <a:br>
              <a:rPr lang="nl-NL" dirty="0" smtClean="0"/>
            </a:br>
            <a:r>
              <a:rPr lang="nl-NL" dirty="0" smtClean="0"/>
              <a:t>- Strafschop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- Buitenspel</a:t>
            </a:r>
            <a:br>
              <a:rPr lang="nl-NL" dirty="0"/>
            </a:br>
            <a:r>
              <a:rPr lang="nl-NL" dirty="0" smtClean="0"/>
              <a:t>- </a:t>
            </a:r>
            <a:r>
              <a:rPr lang="nl-NL" dirty="0"/>
              <a:t>Terugspelen</a:t>
            </a:r>
            <a:br>
              <a:rPr lang="nl-NL" dirty="0"/>
            </a:br>
            <a:r>
              <a:rPr lang="nl-NL" dirty="0" smtClean="0"/>
              <a:t>- </a:t>
            </a:r>
            <a:r>
              <a:rPr lang="nl-NL" dirty="0"/>
              <a:t>Tijdrekken</a:t>
            </a:r>
            <a:br>
              <a:rPr lang="nl-NL" dirty="0"/>
            </a:br>
            <a:r>
              <a:rPr lang="nl-NL" dirty="0" smtClean="0"/>
              <a:t>- </a:t>
            </a:r>
            <a:r>
              <a:rPr lang="nl-NL" dirty="0"/>
              <a:t>Gele kaart</a:t>
            </a:r>
            <a:br>
              <a:rPr lang="nl-NL" dirty="0"/>
            </a:br>
            <a:r>
              <a:rPr lang="nl-NL" dirty="0" smtClean="0"/>
              <a:t>- </a:t>
            </a:r>
            <a:r>
              <a:rPr lang="nl-NL" dirty="0"/>
              <a:t>Rode kaart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954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materialen heb je nodig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- Het </a:t>
            </a:r>
            <a:r>
              <a:rPr lang="nl-NL" dirty="0"/>
              <a:t>veld</a:t>
            </a:r>
            <a:r>
              <a:rPr lang="nl-NL" dirty="0" smtClean="0"/>
              <a:t>: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Hoekvlagen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 smtClean="0"/>
              <a:t>- Het </a:t>
            </a:r>
            <a:r>
              <a:rPr lang="nl-NL" dirty="0"/>
              <a:t>Goal: </a:t>
            </a:r>
            <a:br>
              <a:rPr lang="nl-NL" dirty="0"/>
            </a:br>
            <a:r>
              <a:rPr lang="nl-NL" dirty="0" smtClean="0"/>
              <a:t>- De </a:t>
            </a:r>
            <a:r>
              <a:rPr lang="nl-NL" dirty="0"/>
              <a:t>bal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De </a:t>
            </a:r>
            <a:r>
              <a:rPr lang="nl-NL" dirty="0"/>
              <a:t>voetbalschoenen</a:t>
            </a:r>
            <a:r>
              <a:rPr lang="nl-NL" dirty="0" smtClean="0"/>
              <a:t>: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Noppen: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Het </a:t>
            </a:r>
            <a:r>
              <a:rPr lang="nl-NL" dirty="0"/>
              <a:t>shirt</a:t>
            </a:r>
            <a:r>
              <a:rPr lang="nl-NL" dirty="0" smtClean="0"/>
              <a:t>: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De </a:t>
            </a:r>
            <a:r>
              <a:rPr lang="nl-NL" dirty="0"/>
              <a:t>sokken:</a:t>
            </a:r>
            <a:br>
              <a:rPr lang="nl-NL" dirty="0"/>
            </a:br>
            <a:r>
              <a:rPr lang="nl-NL" dirty="0" smtClean="0"/>
              <a:t>- De </a:t>
            </a:r>
            <a:r>
              <a:rPr lang="nl-NL" dirty="0"/>
              <a:t>Handschoenen</a:t>
            </a:r>
            <a:r>
              <a:rPr lang="nl-NL" dirty="0" smtClean="0"/>
              <a:t>: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De </a:t>
            </a:r>
            <a:r>
              <a:rPr lang="nl-NL" dirty="0"/>
              <a:t>Scheenbeschermers:</a:t>
            </a:r>
            <a:br>
              <a:rPr lang="nl-NL" dirty="0"/>
            </a:br>
            <a:r>
              <a:rPr lang="nl-NL" dirty="0" smtClean="0"/>
              <a:t>- De </a:t>
            </a:r>
            <a:r>
              <a:rPr lang="nl-NL" dirty="0"/>
              <a:t>keepersbroek</a:t>
            </a:r>
            <a:r>
              <a:rPr lang="nl-NL" dirty="0" smtClean="0"/>
              <a:t>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77490776"/>
              </p:ext>
            </p:extLst>
          </p:nvPr>
        </p:nvGraphicFramePr>
        <p:xfrm>
          <a:off x="5833979" y="2255601"/>
          <a:ext cx="4882147" cy="349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347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94821" y="1937921"/>
            <a:ext cx="10233800" cy="4351338"/>
          </a:xfrm>
        </p:spPr>
        <p:txBody>
          <a:bodyPr/>
          <a:lstStyle/>
          <a:p>
            <a:r>
              <a:rPr lang="nl-NL" dirty="0" smtClean="0">
                <a:hlinkClick r:id="rId2"/>
              </a:rPr>
              <a:t>Hoogtepunten voor Legioen-leden in De Kuip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27621"/>
            <a:ext cx="12192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Eredivisiestand 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9377319"/>
              </p:ext>
            </p:extLst>
          </p:nvPr>
        </p:nvGraphicFramePr>
        <p:xfrm>
          <a:off x="979488" y="2836278"/>
          <a:ext cx="1023302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9128"/>
                <a:gridCol w="1279128"/>
                <a:gridCol w="1279128"/>
                <a:gridCol w="1279128"/>
                <a:gridCol w="1279128"/>
                <a:gridCol w="1279128"/>
                <a:gridCol w="1279128"/>
                <a:gridCol w="1279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Positie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Team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 smtClean="0"/>
                        <a:t>Pts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+/-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b="1" u="sng" dirty="0" smtClean="0"/>
                        <a:t>1</a:t>
                      </a:r>
                      <a:endParaRPr lang="nl-NL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Feyenoord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+50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b="1" u="sng" dirty="0" smtClean="0"/>
                        <a:t>2</a:t>
                      </a:r>
                      <a:endParaRPr lang="nl-NL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Ajax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+40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b="1" u="sng" dirty="0" smtClean="0"/>
                        <a:t>3</a:t>
                      </a:r>
                      <a:endParaRPr lang="nl-NL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PSV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+36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b="1" u="sng" dirty="0" smtClean="0"/>
                        <a:t>4</a:t>
                      </a:r>
                      <a:endParaRPr lang="nl-NL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FC Utrecht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+12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b="1" u="sng" dirty="0" smtClean="0"/>
                        <a:t>5</a:t>
                      </a:r>
                      <a:endParaRPr lang="nl-NL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Vitesse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+9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32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rond het voetbal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i="1" dirty="0" smtClean="0"/>
          </a:p>
          <a:p>
            <a:r>
              <a:rPr lang="nl-NL" i="1" dirty="0" smtClean="0"/>
              <a:t>Doping</a:t>
            </a:r>
            <a:r>
              <a:rPr lang="nl-NL" i="1" dirty="0"/>
              <a:t> </a:t>
            </a: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endParaRPr lang="nl-NL" dirty="0" smtClean="0"/>
          </a:p>
          <a:p>
            <a:r>
              <a:rPr lang="nl-NL" i="1" dirty="0" smtClean="0"/>
              <a:t>Vandalisme</a:t>
            </a:r>
            <a:r>
              <a:rPr lang="nl-NL" i="1" dirty="0"/>
              <a:t> 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 smtClean="0"/>
          </a:p>
          <a:p>
            <a:r>
              <a:rPr lang="nl-NL" i="1" dirty="0" smtClean="0"/>
              <a:t>Commercie</a:t>
            </a:r>
            <a:r>
              <a:rPr lang="nl-NL" i="1" dirty="0"/>
              <a:t> 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098" name="Picture 2" descr="Afbeeldingsresultaat voor doping voet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596" y="1351933"/>
            <a:ext cx="4195328" cy="2369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vandalisme voet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6185" y="1351933"/>
            <a:ext cx="3477087" cy="1881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25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Spelers met de meeste competitiedoelpunten</a:t>
            </a:r>
            <a:endParaRPr lang="nl-NL" dirty="0"/>
          </a:p>
        </p:txBody>
      </p:sp>
      <p:graphicFrame>
        <p:nvGraphicFramePr>
          <p:cNvPr id="20" name="Tijdelijke aanduiding voor inhoud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4297924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529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epte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TotalTime>128</TotalTime>
  <Words>152</Words>
  <Application>Microsoft Office PowerPoint</Application>
  <PresentationFormat>Aangepast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Diepte</vt:lpstr>
      <vt:lpstr>Voetbal </vt:lpstr>
      <vt:lpstr>Inhoudsopgave </vt:lpstr>
      <vt:lpstr>De geschiedenis van voetbal </vt:lpstr>
      <vt:lpstr>Wat zijn de spelregels ?</vt:lpstr>
      <vt:lpstr>Welke materialen heb je nodig ?</vt:lpstr>
      <vt:lpstr>Filmpje </vt:lpstr>
      <vt:lpstr>Eredivisiestand </vt:lpstr>
      <vt:lpstr>Problemen rond het voetbal</vt:lpstr>
      <vt:lpstr>Spelers met de meeste competitiedoelpunten</vt:lpstr>
      <vt:lpstr>Het slot</vt:lpstr>
    </vt:vector>
  </TitlesOfParts>
  <Company>ROC Mondriaan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Voetbal</dc:title>
  <dc:creator>Arabi, M. el</dc:creator>
  <cp:lastModifiedBy>LKurniawan</cp:lastModifiedBy>
  <cp:revision>9</cp:revision>
  <dcterms:created xsi:type="dcterms:W3CDTF">2017-03-23T13:04:23Z</dcterms:created>
  <dcterms:modified xsi:type="dcterms:W3CDTF">2017-04-11T23:04:42Z</dcterms:modified>
</cp:coreProperties>
</file>